
<file path=[Content_Types].xml><?xml version="1.0" encoding="utf-8"?>
<Types xmlns="http://schemas.openxmlformats.org/package/2006/content-types">
  <Override PartName="/ppt/slides/slide6.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3672" r:id="rId2"/>
  </p:sldMasterIdLst>
  <p:notesMasterIdLst>
    <p:notesMasterId r:id="rId22"/>
  </p:notesMasterIdLst>
  <p:handoutMasterIdLst>
    <p:handoutMasterId r:id="rId23"/>
  </p:handoutMasterIdLst>
  <p:sldIdLst>
    <p:sldId id="260" r:id="rId3"/>
    <p:sldId id="262" r:id="rId4"/>
    <p:sldId id="263" r:id="rId5"/>
    <p:sldId id="264" r:id="rId6"/>
    <p:sldId id="265" r:id="rId7"/>
    <p:sldId id="266" r:id="rId8"/>
    <p:sldId id="267" r:id="rId9"/>
    <p:sldId id="268" r:id="rId10"/>
    <p:sldId id="269" r:id="rId11"/>
    <p:sldId id="270" r:id="rId12"/>
    <p:sldId id="271" r:id="rId13"/>
    <p:sldId id="272" r:id="rId14"/>
    <p:sldId id="273" r:id="rId15"/>
    <p:sldId id="275" r:id="rId16"/>
    <p:sldId id="276" r:id="rId17"/>
    <p:sldId id="277" r:id="rId18"/>
    <p:sldId id="278" r:id="rId19"/>
    <p:sldId id="279" r:id="rId20"/>
    <p:sldId id="261" r:id="rId21"/>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charset="0"/>
        <a:ea typeface="ＭＳ Ｐゴシック" charset="-128"/>
        <a:cs typeface="+mn-cs"/>
      </a:defRPr>
    </a:lvl1pPr>
    <a:lvl2pPr marL="457200" algn="l" rtl="0" eaLnBrk="0" fontAlgn="base" hangingPunct="0">
      <a:spcBef>
        <a:spcPct val="0"/>
      </a:spcBef>
      <a:spcAft>
        <a:spcPct val="0"/>
      </a:spcAft>
      <a:defRPr sz="2400" kern="1200">
        <a:solidFill>
          <a:schemeClr val="tx1"/>
        </a:solidFill>
        <a:latin typeface="Arial" charset="0"/>
        <a:ea typeface="ＭＳ Ｐゴシック" charset="-128"/>
        <a:cs typeface="+mn-cs"/>
      </a:defRPr>
    </a:lvl2pPr>
    <a:lvl3pPr marL="914400" algn="l" rtl="0" eaLnBrk="0" fontAlgn="base" hangingPunct="0">
      <a:spcBef>
        <a:spcPct val="0"/>
      </a:spcBef>
      <a:spcAft>
        <a:spcPct val="0"/>
      </a:spcAft>
      <a:defRPr sz="2400" kern="1200">
        <a:solidFill>
          <a:schemeClr val="tx1"/>
        </a:solidFill>
        <a:latin typeface="Arial" charset="0"/>
        <a:ea typeface="ＭＳ Ｐゴシック" charset="-128"/>
        <a:cs typeface="+mn-cs"/>
      </a:defRPr>
    </a:lvl3pPr>
    <a:lvl4pPr marL="1371600" algn="l" rtl="0" eaLnBrk="0" fontAlgn="base" hangingPunct="0">
      <a:spcBef>
        <a:spcPct val="0"/>
      </a:spcBef>
      <a:spcAft>
        <a:spcPct val="0"/>
      </a:spcAft>
      <a:defRPr sz="2400" kern="1200">
        <a:solidFill>
          <a:schemeClr val="tx1"/>
        </a:solidFill>
        <a:latin typeface="Arial" charset="0"/>
        <a:ea typeface="ＭＳ Ｐゴシック" charset="-128"/>
        <a:cs typeface="+mn-cs"/>
      </a:defRPr>
    </a:lvl4pPr>
    <a:lvl5pPr marL="1828800" algn="l" rtl="0" eaLnBrk="0" fontAlgn="base" hangingPunct="0">
      <a:spcBef>
        <a:spcPct val="0"/>
      </a:spcBef>
      <a:spcAft>
        <a:spcPct val="0"/>
      </a:spcAft>
      <a:defRPr sz="2400" kern="1200">
        <a:solidFill>
          <a:schemeClr val="tx1"/>
        </a:solidFill>
        <a:latin typeface="Arial" charset="0"/>
        <a:ea typeface="ＭＳ Ｐゴシック" charset="-128"/>
        <a:cs typeface="+mn-cs"/>
      </a:defRPr>
    </a:lvl5pPr>
    <a:lvl6pPr marL="2286000" algn="l" defTabSz="914400" rtl="0" eaLnBrk="1" latinLnBrk="0" hangingPunct="1">
      <a:defRPr sz="2400" kern="1200">
        <a:solidFill>
          <a:schemeClr val="tx1"/>
        </a:solidFill>
        <a:latin typeface="Arial" charset="0"/>
        <a:ea typeface="ＭＳ Ｐゴシック" charset="-128"/>
        <a:cs typeface="+mn-cs"/>
      </a:defRPr>
    </a:lvl6pPr>
    <a:lvl7pPr marL="2743200" algn="l" defTabSz="914400" rtl="0" eaLnBrk="1" latinLnBrk="0" hangingPunct="1">
      <a:defRPr sz="2400" kern="1200">
        <a:solidFill>
          <a:schemeClr val="tx1"/>
        </a:solidFill>
        <a:latin typeface="Arial" charset="0"/>
        <a:ea typeface="ＭＳ Ｐゴシック" charset="-128"/>
        <a:cs typeface="+mn-cs"/>
      </a:defRPr>
    </a:lvl7pPr>
    <a:lvl8pPr marL="3200400" algn="l" defTabSz="914400" rtl="0" eaLnBrk="1" latinLnBrk="0" hangingPunct="1">
      <a:defRPr sz="2400" kern="1200">
        <a:solidFill>
          <a:schemeClr val="tx1"/>
        </a:solidFill>
        <a:latin typeface="Arial" charset="0"/>
        <a:ea typeface="ＭＳ Ｐゴシック" charset="-128"/>
        <a:cs typeface="+mn-cs"/>
      </a:defRPr>
    </a:lvl8pPr>
    <a:lvl9pPr marL="3657600" algn="l" defTabSz="914400" rtl="0" eaLnBrk="1" latinLnBrk="0" hangingPunct="1">
      <a:defRPr sz="2400" kern="1200">
        <a:solidFill>
          <a:schemeClr val="tx1"/>
        </a:solidFill>
        <a:latin typeface="Arial" charset="0"/>
        <a:ea typeface="ＭＳ Ｐゴシック"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AB0618"/>
    <a:srgbClr val="AB3C18"/>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0" d="100"/>
          <a:sy n="70" d="100"/>
        </p:scale>
        <p:origin x="-1080" y="-84"/>
      </p:cViewPr>
      <p:guideLst>
        <p:guide orient="horz" pos="1776"/>
        <p:guide pos="552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cs typeface="ＭＳ Ｐゴシック" charset="-128"/>
              </a:defRPr>
            </a:lvl1pPr>
          </a:lstStyle>
          <a:p>
            <a:pPr>
              <a:defRPr/>
            </a:pPr>
            <a:endParaRPr lang="en-US"/>
          </a:p>
        </p:txBody>
      </p:sp>
      <p:sp>
        <p:nvSpPr>
          <p:cNvPr id="3075"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cs typeface="ＭＳ Ｐゴシック" charset="-128"/>
              </a:defRPr>
            </a:lvl1pPr>
          </a:lstStyle>
          <a:p>
            <a:pPr>
              <a:defRPr/>
            </a:pPr>
            <a:endParaRPr lang="en-US"/>
          </a:p>
        </p:txBody>
      </p:sp>
      <p:sp>
        <p:nvSpPr>
          <p:cNvPr id="3076"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cs typeface="ＭＳ Ｐゴシック" charset="-128"/>
              </a:defRPr>
            </a:lvl1pPr>
          </a:lstStyle>
          <a:p>
            <a:pPr>
              <a:defRPr/>
            </a:pPr>
            <a:endParaRPr lang="en-US"/>
          </a:p>
        </p:txBody>
      </p:sp>
      <p:sp>
        <p:nvSpPr>
          <p:cNvPr id="3077"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smtClean="0"/>
            </a:lvl1pPr>
          </a:lstStyle>
          <a:p>
            <a:pPr>
              <a:defRPr/>
            </a:pPr>
            <a:fld id="{49912A5F-8E83-4897-9CEA-D08FC548BC1E}"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cs typeface="ＭＳ Ｐゴシック" charset="-128"/>
              </a:defRPr>
            </a:lvl1pPr>
          </a:lstStyle>
          <a:p>
            <a:pPr>
              <a:defRPr/>
            </a:pPr>
            <a:endParaRPr lang="en-US"/>
          </a:p>
        </p:txBody>
      </p:sp>
      <p:sp>
        <p:nvSpPr>
          <p:cNvPr id="8195" name="Rectangle 3"/>
          <p:cNvSpPr>
            <a:spLocks noGrp="1" noChangeArrowheads="1"/>
          </p:cNvSpPr>
          <p:nvPr>
            <p:ph type="dt" idx="1"/>
          </p:nvPr>
        </p:nvSpPr>
        <p:spPr bwMode="auto">
          <a:xfrm>
            <a:off x="388620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cs typeface="ＭＳ Ｐゴシック" charset="-128"/>
              </a:defRPr>
            </a:lvl1pPr>
          </a:lstStyle>
          <a:p>
            <a:pPr>
              <a:defRPr/>
            </a:pPr>
            <a:endParaRPr lang="en-US"/>
          </a:p>
        </p:txBody>
      </p:sp>
      <p:sp>
        <p:nvSpPr>
          <p:cNvPr id="922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8197"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8198"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cs typeface="ＭＳ Ｐゴシック" charset="-128"/>
              </a:defRPr>
            </a:lvl1pPr>
          </a:lstStyle>
          <a:p>
            <a:pPr>
              <a:defRPr/>
            </a:pPr>
            <a:endParaRPr lang="en-US"/>
          </a:p>
        </p:txBody>
      </p:sp>
      <p:sp>
        <p:nvSpPr>
          <p:cNvPr id="8199"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smtClean="0"/>
            </a:lvl1pPr>
          </a:lstStyle>
          <a:p>
            <a:pPr>
              <a:defRPr/>
            </a:pPr>
            <a:fld id="{2A3042D5-7C35-43D9-9489-F6CFE896391B}"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857B4A5-219C-4232-AF48-401AF31B8509}" type="slidenum">
              <a:rPr lang="en-US"/>
              <a:pPr/>
              <a:t>1</a:t>
            </a:fld>
            <a:endParaRPr lang="en-US"/>
          </a:p>
        </p:txBody>
      </p:sp>
      <p:sp>
        <p:nvSpPr>
          <p:cNvPr id="9218" name="Rectangle 2"/>
          <p:cNvSpPr>
            <a:spLocks noGrp="1" noRot="1" noChangeAspect="1" noChangeArrowheads="1" noTextEdit="1"/>
          </p:cNvSpPr>
          <p:nvPr>
            <p:ph type="sldImg"/>
          </p:nvPr>
        </p:nvSpPr>
        <p:spPr>
          <a:ln/>
        </p:spPr>
      </p:sp>
      <p:sp>
        <p:nvSpPr>
          <p:cNvPr id="92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t>(looks like/sounds like)</a:t>
            </a:r>
          </a:p>
          <a:p>
            <a:endParaRPr lang="en-US" sz="1200" dirty="0" smtClean="0"/>
          </a:p>
          <a:p>
            <a:r>
              <a:rPr lang="en-US" sz="1200" dirty="0" smtClean="0"/>
              <a:t>Emphasize</a:t>
            </a:r>
            <a:r>
              <a:rPr lang="en-US" sz="1200" baseline="0" dirty="0" smtClean="0"/>
              <a:t> the last question…</a:t>
            </a:r>
            <a:endParaRPr lang="en-US" dirty="0" smtClean="0"/>
          </a:p>
          <a:p>
            <a:endParaRPr lang="en-US" dirty="0"/>
          </a:p>
        </p:txBody>
      </p:sp>
      <p:sp>
        <p:nvSpPr>
          <p:cNvPr id="4" name="Slide Number Placeholder 3"/>
          <p:cNvSpPr>
            <a:spLocks noGrp="1"/>
          </p:cNvSpPr>
          <p:nvPr>
            <p:ph type="sldNum" sz="quarter" idx="10"/>
          </p:nvPr>
        </p:nvSpPr>
        <p:spPr/>
        <p:txBody>
          <a:bodyPr/>
          <a:lstStyle/>
          <a:p>
            <a:fld id="{653434BD-22A7-4AB4-A0CC-7D8887C1D0C0}" type="slidenum">
              <a:rPr lang="en-US" smtClean="0"/>
              <a:pPr/>
              <a:t>16</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Direct</a:t>
            </a:r>
            <a:r>
              <a:rPr lang="en-US" baseline="0" dirty="0" smtClean="0"/>
              <a:t> conversation to pedagogy and </a:t>
            </a:r>
            <a:r>
              <a:rPr lang="en-US" dirty="0" smtClean="0"/>
              <a:t>tools</a:t>
            </a:r>
            <a:r>
              <a:rPr lang="en-US" baseline="0" dirty="0" smtClean="0"/>
              <a:t> so conversation is not just limited to only the tools.</a:t>
            </a:r>
            <a:endParaRPr lang="en-US" dirty="0"/>
          </a:p>
        </p:txBody>
      </p:sp>
      <p:sp>
        <p:nvSpPr>
          <p:cNvPr id="4" name="Slide Number Placeholder 3"/>
          <p:cNvSpPr>
            <a:spLocks noGrp="1"/>
          </p:cNvSpPr>
          <p:nvPr>
            <p:ph type="sldNum" sz="quarter" idx="10"/>
          </p:nvPr>
        </p:nvSpPr>
        <p:spPr/>
        <p:txBody>
          <a:bodyPr/>
          <a:lstStyle/>
          <a:p>
            <a:pPr>
              <a:defRPr/>
            </a:pPr>
            <a:fld id="{D66EE6EA-DAFD-4C80-950A-6572F8EA7530}" type="slidenum">
              <a:rPr lang="en-US" smtClean="0"/>
              <a:pPr>
                <a:defRPr/>
              </a:pPr>
              <a:t>18</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p:spPr>
      </p:sp>
      <p:sp>
        <p:nvSpPr>
          <p:cNvPr id="15363"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lvl="1" indent="0" algn="l" defTabSz="914400" rtl="0" eaLnBrk="1" fontAlgn="base" latinLnBrk="0" hangingPunct="1">
              <a:lnSpc>
                <a:spcPct val="100000"/>
              </a:lnSpc>
              <a:spcBef>
                <a:spcPct val="30000"/>
              </a:spcBef>
              <a:spcAft>
                <a:spcPct val="0"/>
              </a:spcAft>
              <a:buClrTx/>
              <a:buSzTx/>
              <a:buFontTx/>
              <a:buNone/>
              <a:tabLst/>
              <a:defRPr/>
            </a:pPr>
            <a:r>
              <a:rPr lang="en-US" dirty="0" smtClean="0"/>
              <a:t>Microphones</a:t>
            </a:r>
          </a:p>
          <a:p>
            <a:pPr marL="0" marR="0" lvl="1" indent="0" algn="l" defTabSz="914400" rtl="0" eaLnBrk="1" fontAlgn="base" latinLnBrk="0" hangingPunct="1">
              <a:lnSpc>
                <a:spcPct val="100000"/>
              </a:lnSpc>
              <a:spcBef>
                <a:spcPct val="30000"/>
              </a:spcBef>
              <a:spcAft>
                <a:spcPct val="0"/>
              </a:spcAft>
              <a:buClrTx/>
              <a:buSzTx/>
              <a:buFontTx/>
              <a:buNone/>
              <a:tabLst/>
              <a:defRPr/>
            </a:pPr>
            <a:endParaRPr lang="en-US" dirty="0" smtClean="0"/>
          </a:p>
          <a:p>
            <a:pPr marL="0" marR="0" lvl="1" indent="0" algn="l" defTabSz="914400" rtl="0" eaLnBrk="1" fontAlgn="base" latinLnBrk="0" hangingPunct="1">
              <a:lnSpc>
                <a:spcPct val="100000"/>
              </a:lnSpc>
              <a:spcBef>
                <a:spcPct val="30000"/>
              </a:spcBef>
              <a:spcAft>
                <a:spcPct val="0"/>
              </a:spcAft>
              <a:buClrTx/>
              <a:buSzTx/>
              <a:buFontTx/>
              <a:buNone/>
              <a:tabLst/>
              <a:defRPr/>
            </a:pPr>
            <a:r>
              <a:rPr lang="en-US" dirty="0" smtClean="0"/>
              <a:t>Discuss Collaborative groups and setting</a:t>
            </a:r>
            <a:r>
              <a:rPr lang="en-US" baseline="0" dirty="0" smtClean="0"/>
              <a:t> the tone for </a:t>
            </a:r>
            <a:r>
              <a:rPr lang="en-US" baseline="0" dirty="0" err="1" smtClean="0"/>
              <a:t>worktime</a:t>
            </a:r>
            <a:endParaRPr lang="en-US" dirty="0" smtClean="0"/>
          </a:p>
          <a:p>
            <a:pPr>
              <a:spcBef>
                <a:spcPct val="0"/>
              </a:spcBef>
            </a:pPr>
            <a:endParaRPr lang="en-US" dirty="0" smtClean="0"/>
          </a:p>
        </p:txBody>
      </p:sp>
      <p:sp>
        <p:nvSpPr>
          <p:cNvPr id="1536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879109D-B2B1-4E75-B14A-4A0B37813E5B}" type="slidenum">
              <a:rPr lang="en-US"/>
              <a:pPr/>
              <a:t>3</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bwMode="auto">
          <a:noFill/>
          <a:ln>
            <a:solidFill>
              <a:srgbClr val="000000"/>
            </a:solidFill>
            <a:miter lim="800000"/>
            <a:headEnd/>
            <a:tailEnd/>
          </a:ln>
        </p:spPr>
      </p:sp>
      <p:sp>
        <p:nvSpPr>
          <p:cNvPr id="16387"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dirty="0" smtClean="0"/>
              <a:t>Norms for groups</a:t>
            </a:r>
          </a:p>
          <a:p>
            <a:r>
              <a:rPr lang="en-US" dirty="0" smtClean="0"/>
              <a:t>Jobs</a:t>
            </a:r>
            <a:r>
              <a:rPr lang="en-US" baseline="0" dirty="0" smtClean="0"/>
              <a:t> for Groups</a:t>
            </a:r>
            <a:endParaRPr lang="en-US" dirty="0" smtClean="0"/>
          </a:p>
          <a:p>
            <a:pPr>
              <a:spcBef>
                <a:spcPct val="0"/>
              </a:spcBef>
            </a:pPr>
            <a:endParaRPr lang="en-US" dirty="0" smtClean="0"/>
          </a:p>
        </p:txBody>
      </p:sp>
      <p:sp>
        <p:nvSpPr>
          <p:cNvPr id="1638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538E42D-3012-4F87-AB47-D92F19A9AFEF}" type="slidenum">
              <a:rPr lang="en-US"/>
              <a:pPr/>
              <a:t>9</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p:spPr>
      </p:sp>
      <p:sp>
        <p:nvSpPr>
          <p:cNvPr id="1945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1946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E4571A3-FD2F-4A8E-925D-165F30692482}" type="slidenum">
              <a:rPr lang="en-US"/>
              <a:pPr/>
              <a:t>10</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p:spPr>
      </p:sp>
      <p:sp>
        <p:nvSpPr>
          <p:cNvPr id="2048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There are hyperlinks in the document that take you to another slide within this PowerPoint.  This is an </a:t>
            </a:r>
            <a:r>
              <a:rPr lang="en-US" b="1" dirty="0" smtClean="0"/>
              <a:t>organizational</a:t>
            </a:r>
            <a:r>
              <a:rPr lang="en-US" dirty="0" smtClean="0"/>
              <a:t> tool for students as it takes them to the slide that is referenced.  (Show here how to do the hyperlink within a slide show by hyperlinking to the slide on primary sources from the words “primary sources”. Also show how to hyperlink to a document in the files by hyperlinking from the word “journal” to the file My Journey.</a:t>
            </a:r>
          </a:p>
        </p:txBody>
      </p:sp>
      <p:sp>
        <p:nvSpPr>
          <p:cNvPr id="2048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731CE3F-1B72-41E2-9D37-7E6E1DFD8618}" type="slidenum">
              <a:rPr lang="en-US"/>
              <a:pPr/>
              <a:t>11</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p:spPr>
      </p:sp>
      <p:sp>
        <p:nvSpPr>
          <p:cNvPr id="2150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Editing</a:t>
            </a:r>
            <a:r>
              <a:rPr lang="en-US" baseline="0" dirty="0" smtClean="0"/>
              <a:t> can be done in Outline view.  Click on Outline to demonstrate.  This might also be helpful if you want to use this general idea, but change this unit to make one of </a:t>
            </a:r>
            <a:r>
              <a:rPr lang="en-US" baseline="0" smtClean="0"/>
              <a:t>your own.</a:t>
            </a:r>
            <a:endParaRPr lang="en-US" dirty="0" smtClean="0"/>
          </a:p>
        </p:txBody>
      </p:sp>
      <p:sp>
        <p:nvSpPr>
          <p:cNvPr id="2150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904303B-F349-4F2F-98FF-B64E7E3F4D60}" type="slidenum">
              <a:rPr lang="en-US"/>
              <a:pPr/>
              <a:t>12</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p:spPr>
      </p:sp>
      <p:sp>
        <p:nvSpPr>
          <p:cNvPr id="2253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225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3C0C3C0-D66D-43EB-A336-A42AD5510CE8}" type="slidenum">
              <a:rPr lang="en-US"/>
              <a:pPr/>
              <a:t>13</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p:spPr>
      </p:sp>
      <p:sp>
        <p:nvSpPr>
          <p:cNvPr id="2457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2458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E41B321-9E1A-4527-AFEF-123EBEC1B3BF}" type="slidenum">
              <a:rPr lang="en-US"/>
              <a:pPr/>
              <a:t>14</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084431A9-70DC-4FDD-B59D-5E28F8438F78}" type="slidenum">
              <a:rPr lang="en-US" smtClean="0"/>
              <a:pPr>
                <a:defRPr/>
              </a:pPr>
              <a:t>15</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4" descr="MSIE_pptheader2.jpg"/>
          <p:cNvPicPr>
            <a:picLocks noChangeAspect="1"/>
          </p:cNvPicPr>
          <p:nvPr userDrawn="1"/>
        </p:nvPicPr>
        <p:blipFill>
          <a:blip r:embed="rId2"/>
          <a:srcRect/>
          <a:stretch>
            <a:fillRect/>
          </a:stretch>
        </p:blipFill>
        <p:spPr bwMode="auto">
          <a:xfrm>
            <a:off x="0" y="0"/>
            <a:ext cx="9144000" cy="2263775"/>
          </a:xfrm>
          <a:prstGeom prst="rect">
            <a:avLst/>
          </a:prstGeom>
          <a:noFill/>
          <a:ln w="9525">
            <a:noFill/>
            <a:miter lim="800000"/>
            <a:headEnd/>
            <a:tailEnd/>
          </a:ln>
        </p:spPr>
      </p:pic>
      <p:sp>
        <p:nvSpPr>
          <p:cNvPr id="5" name="TextBox 5"/>
          <p:cNvSpPr txBox="1">
            <a:spLocks noChangeArrowheads="1"/>
          </p:cNvSpPr>
          <p:nvPr userDrawn="1"/>
        </p:nvSpPr>
        <p:spPr bwMode="auto">
          <a:xfrm>
            <a:off x="609600" y="1371600"/>
            <a:ext cx="4191000" cy="415925"/>
          </a:xfrm>
          <a:prstGeom prst="rect">
            <a:avLst/>
          </a:prstGeom>
          <a:noFill/>
          <a:ln w="9525">
            <a:noFill/>
            <a:miter lim="800000"/>
            <a:headEnd/>
            <a:tailEnd/>
          </a:ln>
        </p:spPr>
        <p:txBody>
          <a:bodyPr>
            <a:spAutoFit/>
          </a:bodyPr>
          <a:lstStyle/>
          <a:p>
            <a:r>
              <a:rPr lang="en-US" sz="2100">
                <a:solidFill>
                  <a:schemeClr val="bg1"/>
                </a:solidFill>
                <a:latin typeface="Arial Bold" charset="0"/>
                <a:cs typeface="Arial Bold" charset="0"/>
              </a:rPr>
              <a:t>Microsoft Innovative Educator</a:t>
            </a:r>
          </a:p>
        </p:txBody>
      </p:sp>
      <p:pic>
        <p:nvPicPr>
          <p:cNvPr id="6" name="Picture 7" descr="MSPiL_red.png"/>
          <p:cNvPicPr>
            <a:picLocks noChangeAspect="1"/>
          </p:cNvPicPr>
          <p:nvPr userDrawn="1"/>
        </p:nvPicPr>
        <p:blipFill>
          <a:blip r:embed="rId3"/>
          <a:srcRect/>
          <a:stretch>
            <a:fillRect/>
          </a:stretch>
        </p:blipFill>
        <p:spPr bwMode="auto">
          <a:xfrm>
            <a:off x="7315200" y="6248400"/>
            <a:ext cx="1490663" cy="342900"/>
          </a:xfrm>
          <a:prstGeom prst="rect">
            <a:avLst/>
          </a:prstGeom>
          <a:noFill/>
          <a:ln w="9525">
            <a:noFill/>
            <a:miter lim="800000"/>
            <a:headEnd/>
            <a:tailEnd/>
          </a:ln>
        </p:spPr>
      </p:pic>
      <p:sp>
        <p:nvSpPr>
          <p:cNvPr id="5122" name="Rectangle 2"/>
          <p:cNvSpPr>
            <a:spLocks noGrp="1" noChangeArrowheads="1"/>
          </p:cNvSpPr>
          <p:nvPr>
            <p:ph type="ctrTitle"/>
          </p:nvPr>
        </p:nvSpPr>
        <p:spPr>
          <a:xfrm>
            <a:off x="609600" y="2819400"/>
            <a:ext cx="7924800" cy="762000"/>
          </a:xfrm>
        </p:spPr>
        <p:txBody>
          <a:bodyPr/>
          <a:lstStyle>
            <a:lvl1pPr>
              <a:defRPr sz="4000">
                <a:solidFill>
                  <a:schemeClr val="tx1">
                    <a:lumMod val="65000"/>
                    <a:lumOff val="35000"/>
                  </a:schemeClr>
                </a:solidFill>
              </a:defRPr>
            </a:lvl1pPr>
          </a:lstStyle>
          <a:p>
            <a:r>
              <a:rPr lang="en-US" dirty="0"/>
              <a:t>Click to </a:t>
            </a:r>
            <a:r>
              <a:rPr lang="en-US" dirty="0" smtClean="0"/>
              <a:t>edit </a:t>
            </a:r>
            <a:r>
              <a:rPr lang="en-US" dirty="0"/>
              <a:t>Master title style</a:t>
            </a:r>
          </a:p>
        </p:txBody>
      </p:sp>
      <p:sp>
        <p:nvSpPr>
          <p:cNvPr id="5123" name="Rectangle 3"/>
          <p:cNvSpPr>
            <a:spLocks noGrp="1" noChangeArrowheads="1"/>
          </p:cNvSpPr>
          <p:nvPr>
            <p:ph type="subTitle" idx="1"/>
          </p:nvPr>
        </p:nvSpPr>
        <p:spPr>
          <a:xfrm>
            <a:off x="609600" y="3581400"/>
            <a:ext cx="6400800" cy="381000"/>
          </a:xfrm>
        </p:spPr>
        <p:txBody>
          <a:bodyPr anchor="ctr"/>
          <a:lstStyle>
            <a:lvl1pPr marL="0" indent="0">
              <a:buFontTx/>
              <a:buNone/>
              <a:defRPr sz="1500">
                <a:solidFill>
                  <a:schemeClr val="tx1">
                    <a:lumMod val="65000"/>
                    <a:lumOff val="35000"/>
                  </a:schemeClr>
                </a:solidFill>
              </a:defRPr>
            </a:lvl1pPr>
          </a:lstStyle>
          <a:p>
            <a:r>
              <a:rPr lang="en-US" dirty="0"/>
              <a:t>Click to edit Master subtitle style</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pic>
        <p:nvPicPr>
          <p:cNvPr id="3" name="Picture 4" descr="MSIE_pptredbackground2.jpg"/>
          <p:cNvPicPr>
            <a:picLocks noChangeAspect="1"/>
          </p:cNvPicPr>
          <p:nvPr userDrawn="1"/>
        </p:nvPicPr>
        <p:blipFill>
          <a:blip r:embed="rId2"/>
          <a:srcRect/>
          <a:stretch>
            <a:fillRect/>
          </a:stretch>
        </p:blipFill>
        <p:spPr bwMode="auto">
          <a:xfrm>
            <a:off x="0" y="0"/>
            <a:ext cx="9144000" cy="6858000"/>
          </a:xfrm>
          <a:prstGeom prst="rect">
            <a:avLst/>
          </a:prstGeom>
          <a:noFill/>
          <a:ln w="9525">
            <a:noFill/>
            <a:miter lim="800000"/>
            <a:headEnd/>
            <a:tailEnd/>
          </a:ln>
        </p:spPr>
      </p:pic>
      <p:pic>
        <p:nvPicPr>
          <p:cNvPr id="4" name="Picture 5" descr="MSPil_white.png"/>
          <p:cNvPicPr>
            <a:picLocks noChangeAspect="1"/>
          </p:cNvPicPr>
          <p:nvPr userDrawn="1"/>
        </p:nvPicPr>
        <p:blipFill>
          <a:blip r:embed="rId3"/>
          <a:srcRect/>
          <a:stretch>
            <a:fillRect/>
          </a:stretch>
        </p:blipFill>
        <p:spPr bwMode="auto">
          <a:xfrm>
            <a:off x="549275" y="6053138"/>
            <a:ext cx="1493838" cy="347662"/>
          </a:xfrm>
          <a:prstGeom prst="rect">
            <a:avLst/>
          </a:prstGeom>
          <a:noFill/>
          <a:ln w="9525">
            <a:noFill/>
            <a:miter lim="800000"/>
            <a:headEnd/>
            <a:tailEnd/>
          </a:ln>
        </p:spPr>
      </p:pic>
      <p:sp>
        <p:nvSpPr>
          <p:cNvPr id="2" name="Title 1"/>
          <p:cNvSpPr>
            <a:spLocks noGrp="1"/>
          </p:cNvSpPr>
          <p:nvPr>
            <p:ph type="title"/>
          </p:nvPr>
        </p:nvSpPr>
        <p:spPr>
          <a:xfrm>
            <a:off x="1600200" y="2362200"/>
            <a:ext cx="6553200" cy="1143000"/>
          </a:xfrm>
        </p:spPr>
        <p:txBody>
          <a:bodyPr/>
          <a:lstStyle>
            <a:lvl1pPr>
              <a:defRPr>
                <a:solidFill>
                  <a:schemeClr val="bg1"/>
                </a:solidFill>
              </a:defRPr>
            </a:lvl1pPr>
          </a:lstStyle>
          <a:p>
            <a:r>
              <a:rPr lang="en-US" dirty="0" smtClean="0"/>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e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theme" Target="../theme/theme2.xml"/><Relationship Id="rId1" Type="http://schemas.openxmlformats.org/officeDocument/2006/relationships/slideLayout" Target="../slideLayouts/slideLayout4.xml"/><Relationship Id="rId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6" descr="MSIE_pptbottombnr2.jpg"/>
          <p:cNvPicPr>
            <a:picLocks noChangeAspect="1"/>
          </p:cNvPicPr>
          <p:nvPr userDrawn="1"/>
        </p:nvPicPr>
        <p:blipFill>
          <a:blip r:embed="rId5"/>
          <a:srcRect/>
          <a:stretch>
            <a:fillRect/>
          </a:stretch>
        </p:blipFill>
        <p:spPr bwMode="auto">
          <a:xfrm>
            <a:off x="0" y="2276475"/>
            <a:ext cx="9144000" cy="4581525"/>
          </a:xfrm>
          <a:prstGeom prst="rect">
            <a:avLst/>
          </a:prstGeom>
          <a:noFill/>
          <a:ln w="9525">
            <a:noFill/>
            <a:miter lim="800000"/>
            <a:headEnd/>
            <a:tailEnd/>
          </a:ln>
        </p:spPr>
      </p:pic>
      <p:sp>
        <p:nvSpPr>
          <p:cNvPr id="1027" name="Rectangle 2"/>
          <p:cNvSpPr>
            <a:spLocks noGrp="1" noChangeArrowheads="1"/>
          </p:cNvSpPr>
          <p:nvPr>
            <p:ph type="title"/>
          </p:nvPr>
        </p:nvSpPr>
        <p:spPr bwMode="auto">
          <a:xfrm>
            <a:off x="990600" y="609600"/>
            <a:ext cx="71628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Rectangle 3"/>
          <p:cNvSpPr>
            <a:spLocks noGrp="1" noChangeArrowheads="1"/>
          </p:cNvSpPr>
          <p:nvPr>
            <p:ph type="body" idx="1"/>
          </p:nvPr>
        </p:nvSpPr>
        <p:spPr bwMode="auto">
          <a:xfrm>
            <a:off x="990600" y="1752600"/>
            <a:ext cx="7162800" cy="3886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3692" r:id="rId1"/>
    <p:sldLayoutId id="2147483690" r:id="rId2"/>
    <p:sldLayoutId id="2147483693" r:id="rId3"/>
  </p:sldLayoutIdLst>
  <p:txStyles>
    <p:titleStyle>
      <a:lvl1pPr algn="l" rtl="0" eaLnBrk="0" fontAlgn="base" hangingPunct="0">
        <a:spcBef>
          <a:spcPct val="0"/>
        </a:spcBef>
        <a:spcAft>
          <a:spcPct val="0"/>
        </a:spcAft>
        <a:defRPr sz="3500">
          <a:solidFill>
            <a:srgbClr val="AB0618"/>
          </a:solidFill>
          <a:latin typeface="+mj-lt"/>
          <a:ea typeface="+mj-ea"/>
          <a:cs typeface="+mj-cs"/>
        </a:defRPr>
      </a:lvl1pPr>
      <a:lvl2pPr algn="l" rtl="0" eaLnBrk="0" fontAlgn="base" hangingPunct="0">
        <a:spcBef>
          <a:spcPct val="0"/>
        </a:spcBef>
        <a:spcAft>
          <a:spcPct val="0"/>
        </a:spcAft>
        <a:defRPr sz="3500">
          <a:solidFill>
            <a:srgbClr val="AB0618"/>
          </a:solidFill>
          <a:latin typeface="Arial" charset="0"/>
          <a:ea typeface="ＭＳ Ｐゴシック" charset="-128"/>
          <a:cs typeface="ＭＳ Ｐゴシック" charset="-128"/>
        </a:defRPr>
      </a:lvl2pPr>
      <a:lvl3pPr algn="l" rtl="0" eaLnBrk="0" fontAlgn="base" hangingPunct="0">
        <a:spcBef>
          <a:spcPct val="0"/>
        </a:spcBef>
        <a:spcAft>
          <a:spcPct val="0"/>
        </a:spcAft>
        <a:defRPr sz="3500">
          <a:solidFill>
            <a:srgbClr val="AB0618"/>
          </a:solidFill>
          <a:latin typeface="Arial" charset="0"/>
          <a:ea typeface="ＭＳ Ｐゴシック" charset="-128"/>
          <a:cs typeface="ＭＳ Ｐゴシック" charset="-128"/>
        </a:defRPr>
      </a:lvl3pPr>
      <a:lvl4pPr algn="l" rtl="0" eaLnBrk="0" fontAlgn="base" hangingPunct="0">
        <a:spcBef>
          <a:spcPct val="0"/>
        </a:spcBef>
        <a:spcAft>
          <a:spcPct val="0"/>
        </a:spcAft>
        <a:defRPr sz="3500">
          <a:solidFill>
            <a:srgbClr val="AB0618"/>
          </a:solidFill>
          <a:latin typeface="Arial" charset="0"/>
          <a:ea typeface="ＭＳ Ｐゴシック" charset="-128"/>
          <a:cs typeface="ＭＳ Ｐゴシック" charset="-128"/>
        </a:defRPr>
      </a:lvl4pPr>
      <a:lvl5pPr algn="l" rtl="0" eaLnBrk="0" fontAlgn="base" hangingPunct="0">
        <a:spcBef>
          <a:spcPct val="0"/>
        </a:spcBef>
        <a:spcAft>
          <a:spcPct val="0"/>
        </a:spcAft>
        <a:defRPr sz="3500">
          <a:solidFill>
            <a:srgbClr val="AB0618"/>
          </a:solidFill>
          <a:latin typeface="Arial" charset="0"/>
          <a:ea typeface="ＭＳ Ｐゴシック" charset="-128"/>
          <a:cs typeface="ＭＳ Ｐゴシック" charset="-128"/>
        </a:defRPr>
      </a:lvl5pPr>
      <a:lvl6pPr marL="457200" algn="l" rtl="0" fontAlgn="base">
        <a:spcBef>
          <a:spcPct val="0"/>
        </a:spcBef>
        <a:spcAft>
          <a:spcPct val="0"/>
        </a:spcAft>
        <a:defRPr sz="3500">
          <a:solidFill>
            <a:srgbClr val="AB0618"/>
          </a:solidFill>
          <a:latin typeface="Arial" charset="0"/>
          <a:ea typeface="ＭＳ Ｐゴシック" charset="-128"/>
          <a:cs typeface="ＭＳ Ｐゴシック" charset="-128"/>
        </a:defRPr>
      </a:lvl6pPr>
      <a:lvl7pPr marL="914400" algn="l" rtl="0" fontAlgn="base">
        <a:spcBef>
          <a:spcPct val="0"/>
        </a:spcBef>
        <a:spcAft>
          <a:spcPct val="0"/>
        </a:spcAft>
        <a:defRPr sz="3500">
          <a:solidFill>
            <a:srgbClr val="AB0618"/>
          </a:solidFill>
          <a:latin typeface="Arial" charset="0"/>
          <a:ea typeface="ＭＳ Ｐゴシック" charset="-128"/>
          <a:cs typeface="ＭＳ Ｐゴシック" charset="-128"/>
        </a:defRPr>
      </a:lvl7pPr>
      <a:lvl8pPr marL="1371600" algn="l" rtl="0" fontAlgn="base">
        <a:spcBef>
          <a:spcPct val="0"/>
        </a:spcBef>
        <a:spcAft>
          <a:spcPct val="0"/>
        </a:spcAft>
        <a:defRPr sz="3500">
          <a:solidFill>
            <a:srgbClr val="AB0618"/>
          </a:solidFill>
          <a:latin typeface="Arial" charset="0"/>
          <a:ea typeface="ＭＳ Ｐゴシック" charset="-128"/>
          <a:cs typeface="ＭＳ Ｐゴシック" charset="-128"/>
        </a:defRPr>
      </a:lvl8pPr>
      <a:lvl9pPr marL="1828800" algn="l" rtl="0" fontAlgn="base">
        <a:spcBef>
          <a:spcPct val="0"/>
        </a:spcBef>
        <a:spcAft>
          <a:spcPct val="0"/>
        </a:spcAft>
        <a:defRPr sz="3500">
          <a:solidFill>
            <a:srgbClr val="AB0618"/>
          </a:solidFill>
          <a:latin typeface="Arial" charset="0"/>
          <a:ea typeface="ＭＳ Ｐゴシック" charset="-128"/>
          <a:cs typeface="ＭＳ Ｐゴシック" charset="-128"/>
        </a:defRPr>
      </a:lvl9pPr>
    </p:titleStyle>
    <p:bodyStyle>
      <a:lvl1pPr marL="227013" indent="-227013" algn="l" rtl="0" eaLnBrk="0" fontAlgn="base" hangingPunct="0">
        <a:spcBef>
          <a:spcPct val="20000"/>
        </a:spcBef>
        <a:spcAft>
          <a:spcPct val="0"/>
        </a:spcAft>
        <a:buChar char="•"/>
        <a:defRPr sz="2200">
          <a:solidFill>
            <a:srgbClr val="595959"/>
          </a:solidFill>
          <a:latin typeface="+mn-lt"/>
          <a:ea typeface="+mn-ea"/>
          <a:cs typeface="+mn-cs"/>
        </a:defRPr>
      </a:lvl1pPr>
      <a:lvl2pPr marL="742950" indent="-285750" algn="l" rtl="0" eaLnBrk="0" fontAlgn="base" hangingPunct="0">
        <a:spcBef>
          <a:spcPct val="20000"/>
        </a:spcBef>
        <a:spcAft>
          <a:spcPct val="0"/>
        </a:spcAft>
        <a:buChar char="–"/>
        <a:defRPr sz="2000">
          <a:solidFill>
            <a:srgbClr val="595959"/>
          </a:solidFill>
          <a:latin typeface="+mn-lt"/>
          <a:ea typeface="+mn-ea"/>
        </a:defRPr>
      </a:lvl2pPr>
      <a:lvl3pPr marL="1143000" indent="-228600" algn="l" rtl="0" eaLnBrk="0" fontAlgn="base" hangingPunct="0">
        <a:spcBef>
          <a:spcPct val="20000"/>
        </a:spcBef>
        <a:spcAft>
          <a:spcPct val="0"/>
        </a:spcAft>
        <a:buChar char="•"/>
        <a:defRPr>
          <a:solidFill>
            <a:srgbClr val="595959"/>
          </a:solidFill>
          <a:latin typeface="+mn-lt"/>
          <a:ea typeface="+mn-ea"/>
        </a:defRPr>
      </a:lvl3pPr>
      <a:lvl4pPr marL="1600200" indent="-228600" algn="l" rtl="0" eaLnBrk="0" fontAlgn="base" hangingPunct="0">
        <a:spcBef>
          <a:spcPct val="20000"/>
        </a:spcBef>
        <a:spcAft>
          <a:spcPct val="0"/>
        </a:spcAft>
        <a:buChar char="–"/>
        <a:defRPr sz="1600">
          <a:solidFill>
            <a:srgbClr val="595959"/>
          </a:solidFill>
          <a:latin typeface="+mn-lt"/>
          <a:ea typeface="+mn-ea"/>
        </a:defRPr>
      </a:lvl4pPr>
      <a:lvl5pPr marL="2057400" indent="-228600" algn="l" rtl="0" eaLnBrk="0" fontAlgn="base" hangingPunct="0">
        <a:spcBef>
          <a:spcPct val="20000"/>
        </a:spcBef>
        <a:spcAft>
          <a:spcPct val="0"/>
        </a:spcAft>
        <a:buChar char="»"/>
        <a:defRPr sz="1400">
          <a:solidFill>
            <a:srgbClr val="595959"/>
          </a:solidFill>
          <a:latin typeface="+mn-lt"/>
          <a:ea typeface="+mn-ea"/>
        </a:defRPr>
      </a:lvl5pPr>
      <a:lvl6pPr marL="2514600" indent="-228600" algn="l" rtl="0" fontAlgn="base">
        <a:spcBef>
          <a:spcPct val="20000"/>
        </a:spcBef>
        <a:spcAft>
          <a:spcPct val="0"/>
        </a:spcAft>
        <a:buChar char="»"/>
        <a:defRPr sz="1400">
          <a:solidFill>
            <a:schemeClr val="tx1"/>
          </a:solidFill>
          <a:latin typeface="+mn-lt"/>
          <a:ea typeface="+mn-ea"/>
        </a:defRPr>
      </a:lvl6pPr>
      <a:lvl7pPr marL="2971800" indent="-228600" algn="l" rtl="0" fontAlgn="base">
        <a:spcBef>
          <a:spcPct val="20000"/>
        </a:spcBef>
        <a:spcAft>
          <a:spcPct val="0"/>
        </a:spcAft>
        <a:buChar char="»"/>
        <a:defRPr sz="1400">
          <a:solidFill>
            <a:schemeClr val="tx1"/>
          </a:solidFill>
          <a:latin typeface="+mn-lt"/>
          <a:ea typeface="+mn-ea"/>
        </a:defRPr>
      </a:lvl7pPr>
      <a:lvl8pPr marL="3429000" indent="-228600" algn="l" rtl="0" fontAlgn="base">
        <a:spcBef>
          <a:spcPct val="20000"/>
        </a:spcBef>
        <a:spcAft>
          <a:spcPct val="0"/>
        </a:spcAft>
        <a:buChar char="»"/>
        <a:defRPr sz="1400">
          <a:solidFill>
            <a:schemeClr val="tx1"/>
          </a:solidFill>
          <a:latin typeface="+mn-lt"/>
          <a:ea typeface="+mn-ea"/>
        </a:defRPr>
      </a:lvl8pPr>
      <a:lvl9pPr marL="3886200" indent="-228600" algn="l" rtl="0" fontAlgn="base">
        <a:spcBef>
          <a:spcPct val="20000"/>
        </a:spcBef>
        <a:spcAft>
          <a:spcPct val="0"/>
        </a:spcAft>
        <a:buChar char="»"/>
        <a:defRPr sz="1400">
          <a:solidFill>
            <a:schemeClr val="tx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050" name="Picture 9" descr="MSIE_ppttopbnr2.jpg"/>
          <p:cNvPicPr>
            <a:picLocks noChangeAspect="1"/>
          </p:cNvPicPr>
          <p:nvPr userDrawn="1"/>
        </p:nvPicPr>
        <p:blipFill>
          <a:blip r:embed="rId3"/>
          <a:srcRect/>
          <a:stretch>
            <a:fillRect/>
          </a:stretch>
        </p:blipFill>
        <p:spPr bwMode="auto">
          <a:xfrm>
            <a:off x="0" y="0"/>
            <a:ext cx="9144000" cy="1298575"/>
          </a:xfrm>
          <a:prstGeom prst="rect">
            <a:avLst/>
          </a:prstGeom>
          <a:noFill/>
          <a:ln w="9525">
            <a:noFill/>
            <a:miter lim="800000"/>
            <a:headEnd/>
            <a:tailEnd/>
          </a:ln>
        </p:spPr>
      </p:pic>
      <p:pic>
        <p:nvPicPr>
          <p:cNvPr id="2051" name="Picture 7" descr="MSPiL_red.png"/>
          <p:cNvPicPr>
            <a:picLocks noChangeAspect="1"/>
          </p:cNvPicPr>
          <p:nvPr userDrawn="1"/>
        </p:nvPicPr>
        <p:blipFill>
          <a:blip r:embed="rId4"/>
          <a:srcRect/>
          <a:stretch>
            <a:fillRect/>
          </a:stretch>
        </p:blipFill>
        <p:spPr bwMode="auto">
          <a:xfrm>
            <a:off x="7315200" y="6248400"/>
            <a:ext cx="1490663" cy="342900"/>
          </a:xfrm>
          <a:prstGeom prst="rect">
            <a:avLst/>
          </a:prstGeom>
          <a:noFill/>
          <a:ln w="9525">
            <a:noFill/>
            <a:miter lim="800000"/>
            <a:headEnd/>
            <a:tailEnd/>
          </a:ln>
        </p:spPr>
      </p:pic>
      <p:sp>
        <p:nvSpPr>
          <p:cNvPr id="2052" name="TextBox 8"/>
          <p:cNvSpPr txBox="1">
            <a:spLocks noChangeArrowheads="1"/>
          </p:cNvSpPr>
          <p:nvPr userDrawn="1"/>
        </p:nvSpPr>
        <p:spPr bwMode="auto">
          <a:xfrm>
            <a:off x="457200" y="409575"/>
            <a:ext cx="4191000" cy="276225"/>
          </a:xfrm>
          <a:prstGeom prst="rect">
            <a:avLst/>
          </a:prstGeom>
          <a:noFill/>
          <a:ln w="9525">
            <a:noFill/>
            <a:miter lim="800000"/>
            <a:headEnd/>
            <a:tailEnd/>
          </a:ln>
        </p:spPr>
        <p:txBody>
          <a:bodyPr>
            <a:spAutoFit/>
          </a:bodyPr>
          <a:lstStyle/>
          <a:p>
            <a:r>
              <a:rPr lang="en-US" sz="1200">
                <a:solidFill>
                  <a:schemeClr val="bg1"/>
                </a:solidFill>
                <a:latin typeface="Arial Bold" charset="0"/>
                <a:cs typeface="Arial Bold" charset="0"/>
              </a:rPr>
              <a:t>Microsoft Innovative Educator</a:t>
            </a:r>
          </a:p>
        </p:txBody>
      </p:sp>
      <p:sp>
        <p:nvSpPr>
          <p:cNvPr id="2053" name="Title Placeholder 1"/>
          <p:cNvSpPr>
            <a:spLocks noGrp="1"/>
          </p:cNvSpPr>
          <p:nvPr>
            <p:ph type="title"/>
          </p:nvPr>
        </p:nvSpPr>
        <p:spPr bwMode="auto">
          <a:xfrm>
            <a:off x="990600" y="1295400"/>
            <a:ext cx="7391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4" name="Text Placeholder 2"/>
          <p:cNvSpPr>
            <a:spLocks noGrp="1"/>
          </p:cNvSpPr>
          <p:nvPr>
            <p:ph type="body" idx="1"/>
          </p:nvPr>
        </p:nvSpPr>
        <p:spPr bwMode="auto">
          <a:xfrm>
            <a:off x="990600" y="2438400"/>
            <a:ext cx="7391400" cy="3733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3691" r:id="rId1"/>
  </p:sldLayoutIdLst>
  <p:txStyles>
    <p:titleStyle>
      <a:lvl1pPr algn="l" defTabSz="457200" rtl="0" eaLnBrk="0" fontAlgn="base" hangingPunct="0">
        <a:spcBef>
          <a:spcPct val="0"/>
        </a:spcBef>
        <a:spcAft>
          <a:spcPct val="0"/>
        </a:spcAft>
        <a:defRPr sz="3500" kern="1200">
          <a:solidFill>
            <a:srgbClr val="AB0618"/>
          </a:solidFill>
          <a:latin typeface="Arial"/>
          <a:ea typeface="ＭＳ Ｐゴシック" charset="-128"/>
          <a:cs typeface="Arial"/>
        </a:defRPr>
      </a:lvl1pPr>
      <a:lvl2pPr algn="l" defTabSz="457200" rtl="0" eaLnBrk="0" fontAlgn="base" hangingPunct="0">
        <a:spcBef>
          <a:spcPct val="0"/>
        </a:spcBef>
        <a:spcAft>
          <a:spcPct val="0"/>
        </a:spcAft>
        <a:defRPr sz="3500">
          <a:solidFill>
            <a:srgbClr val="AB0618"/>
          </a:solidFill>
          <a:latin typeface="Arial" charset="0"/>
          <a:ea typeface="ＭＳ Ｐゴシック" charset="-128"/>
          <a:cs typeface="Arial" charset="0"/>
        </a:defRPr>
      </a:lvl2pPr>
      <a:lvl3pPr algn="l" defTabSz="457200" rtl="0" eaLnBrk="0" fontAlgn="base" hangingPunct="0">
        <a:spcBef>
          <a:spcPct val="0"/>
        </a:spcBef>
        <a:spcAft>
          <a:spcPct val="0"/>
        </a:spcAft>
        <a:defRPr sz="3500">
          <a:solidFill>
            <a:srgbClr val="AB0618"/>
          </a:solidFill>
          <a:latin typeface="Arial" charset="0"/>
          <a:ea typeface="ＭＳ Ｐゴシック" charset="-128"/>
          <a:cs typeface="Arial" charset="0"/>
        </a:defRPr>
      </a:lvl3pPr>
      <a:lvl4pPr algn="l" defTabSz="457200" rtl="0" eaLnBrk="0" fontAlgn="base" hangingPunct="0">
        <a:spcBef>
          <a:spcPct val="0"/>
        </a:spcBef>
        <a:spcAft>
          <a:spcPct val="0"/>
        </a:spcAft>
        <a:defRPr sz="3500">
          <a:solidFill>
            <a:srgbClr val="AB0618"/>
          </a:solidFill>
          <a:latin typeface="Arial" charset="0"/>
          <a:ea typeface="ＭＳ Ｐゴシック" charset="-128"/>
          <a:cs typeface="Arial" charset="0"/>
        </a:defRPr>
      </a:lvl4pPr>
      <a:lvl5pPr algn="l" defTabSz="457200" rtl="0" eaLnBrk="0" fontAlgn="base" hangingPunct="0">
        <a:spcBef>
          <a:spcPct val="0"/>
        </a:spcBef>
        <a:spcAft>
          <a:spcPct val="0"/>
        </a:spcAft>
        <a:defRPr sz="3500">
          <a:solidFill>
            <a:srgbClr val="AB0618"/>
          </a:solidFill>
          <a:latin typeface="Arial" charset="0"/>
          <a:ea typeface="ＭＳ Ｐゴシック" charset="-128"/>
          <a:cs typeface="Arial" charset="0"/>
        </a:defRPr>
      </a:lvl5pPr>
      <a:lvl6pPr marL="457200" algn="l" defTabSz="457200" rtl="0" fontAlgn="base">
        <a:spcBef>
          <a:spcPct val="0"/>
        </a:spcBef>
        <a:spcAft>
          <a:spcPct val="0"/>
        </a:spcAft>
        <a:defRPr sz="3500">
          <a:solidFill>
            <a:srgbClr val="AB0618"/>
          </a:solidFill>
          <a:latin typeface="Arial" charset="0"/>
          <a:ea typeface="ＭＳ Ｐゴシック" charset="-128"/>
        </a:defRPr>
      </a:lvl6pPr>
      <a:lvl7pPr marL="914400" algn="l" defTabSz="457200" rtl="0" fontAlgn="base">
        <a:spcBef>
          <a:spcPct val="0"/>
        </a:spcBef>
        <a:spcAft>
          <a:spcPct val="0"/>
        </a:spcAft>
        <a:defRPr sz="3500">
          <a:solidFill>
            <a:srgbClr val="AB0618"/>
          </a:solidFill>
          <a:latin typeface="Arial" charset="0"/>
          <a:ea typeface="ＭＳ Ｐゴシック" charset="-128"/>
        </a:defRPr>
      </a:lvl7pPr>
      <a:lvl8pPr marL="1371600" algn="l" defTabSz="457200" rtl="0" fontAlgn="base">
        <a:spcBef>
          <a:spcPct val="0"/>
        </a:spcBef>
        <a:spcAft>
          <a:spcPct val="0"/>
        </a:spcAft>
        <a:defRPr sz="3500">
          <a:solidFill>
            <a:srgbClr val="AB0618"/>
          </a:solidFill>
          <a:latin typeface="Arial" charset="0"/>
          <a:ea typeface="ＭＳ Ｐゴシック" charset="-128"/>
        </a:defRPr>
      </a:lvl8pPr>
      <a:lvl9pPr marL="1828800" algn="l" defTabSz="457200" rtl="0" fontAlgn="base">
        <a:spcBef>
          <a:spcPct val="0"/>
        </a:spcBef>
        <a:spcAft>
          <a:spcPct val="0"/>
        </a:spcAft>
        <a:defRPr sz="3500">
          <a:solidFill>
            <a:srgbClr val="AB0618"/>
          </a:solidFill>
          <a:latin typeface="Arial" charset="0"/>
          <a:ea typeface="ＭＳ Ｐゴシック" charset="-128"/>
        </a:defRPr>
      </a:lvl9pPr>
    </p:titleStyle>
    <p:bodyStyle>
      <a:lvl1pPr marL="231775" indent="-231775" algn="l" defTabSz="457200" rtl="0" eaLnBrk="0" fontAlgn="base" hangingPunct="0">
        <a:spcBef>
          <a:spcPct val="20000"/>
        </a:spcBef>
        <a:spcAft>
          <a:spcPct val="0"/>
        </a:spcAft>
        <a:buFont typeface="Arial" charset="0"/>
        <a:buChar char="•"/>
        <a:defRPr sz="2200" kern="1200">
          <a:solidFill>
            <a:srgbClr val="595959"/>
          </a:solidFill>
          <a:latin typeface="Arial"/>
          <a:ea typeface="ＭＳ Ｐゴシック" charset="-128"/>
          <a:cs typeface="Arial"/>
        </a:defRPr>
      </a:lvl1pPr>
      <a:lvl2pPr marL="742950" indent="-285750" algn="l" defTabSz="457200" rtl="0" eaLnBrk="0" fontAlgn="base" hangingPunct="0">
        <a:spcBef>
          <a:spcPct val="20000"/>
        </a:spcBef>
        <a:spcAft>
          <a:spcPct val="0"/>
        </a:spcAft>
        <a:buFont typeface="Arial" charset="0"/>
        <a:buChar char="–"/>
        <a:defRPr sz="2200" kern="1200">
          <a:solidFill>
            <a:srgbClr val="595959"/>
          </a:solidFill>
          <a:latin typeface="Arial"/>
          <a:ea typeface="ＭＳ Ｐゴシック" charset="-128"/>
          <a:cs typeface="Arial"/>
        </a:defRPr>
      </a:lvl2pPr>
      <a:lvl3pPr marL="1143000" indent="-228600" algn="l" defTabSz="457200" rtl="0" eaLnBrk="0" fontAlgn="base" hangingPunct="0">
        <a:spcBef>
          <a:spcPct val="20000"/>
        </a:spcBef>
        <a:spcAft>
          <a:spcPct val="0"/>
        </a:spcAft>
        <a:buFont typeface="Arial" charset="0"/>
        <a:buChar char="•"/>
        <a:defRPr sz="2200" kern="1200">
          <a:solidFill>
            <a:srgbClr val="595959"/>
          </a:solidFill>
          <a:latin typeface="Arial"/>
          <a:ea typeface="ＭＳ Ｐゴシック" charset="-128"/>
          <a:cs typeface="Arial"/>
        </a:defRPr>
      </a:lvl3pPr>
      <a:lvl4pPr marL="1600200" indent="-228600" algn="l" defTabSz="457200" rtl="0" eaLnBrk="0" fontAlgn="base" hangingPunct="0">
        <a:spcBef>
          <a:spcPct val="20000"/>
        </a:spcBef>
        <a:spcAft>
          <a:spcPct val="0"/>
        </a:spcAft>
        <a:buFont typeface="Arial" charset="0"/>
        <a:buChar char="–"/>
        <a:defRPr sz="2200" kern="1200">
          <a:solidFill>
            <a:srgbClr val="595959"/>
          </a:solidFill>
          <a:latin typeface="Arial"/>
          <a:ea typeface="ＭＳ Ｐゴシック" charset="-128"/>
          <a:cs typeface="Arial"/>
        </a:defRPr>
      </a:lvl4pPr>
      <a:lvl5pPr marL="2057400" indent="-228600" algn="l" defTabSz="457200" rtl="0" eaLnBrk="0" fontAlgn="base" hangingPunct="0">
        <a:spcBef>
          <a:spcPct val="20000"/>
        </a:spcBef>
        <a:spcAft>
          <a:spcPct val="0"/>
        </a:spcAft>
        <a:buFont typeface="Arial" charset="0"/>
        <a:buChar char="»"/>
        <a:defRPr sz="2200" kern="1200">
          <a:solidFill>
            <a:srgbClr val="595959"/>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slide" Target="slide6.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r>
              <a:rPr lang="en-US" sz="3600" dirty="0" smtClean="0"/>
              <a:t>Engaging all Learners in the Classroom </a:t>
            </a:r>
            <a:endParaRPr lang="en-US" sz="36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endParaRPr lang="en-US" dirty="0"/>
          </a:p>
        </p:txBody>
      </p:sp>
      <p:sp>
        <p:nvSpPr>
          <p:cNvPr id="8" name="Content Placeholder 7"/>
          <p:cNvSpPr>
            <a:spLocks noGrp="1"/>
          </p:cNvSpPr>
          <p:nvPr>
            <p:ph idx="1"/>
          </p:nvPr>
        </p:nvSpPr>
        <p:spPr/>
        <p:txBody>
          <a:bodyPr/>
          <a:lstStyle/>
          <a:p>
            <a:pPr>
              <a:buFont typeface="Wingdings" pitchFamily="2" charset="2"/>
              <a:buChar char="ü"/>
            </a:pPr>
            <a:r>
              <a:rPr lang="en-US" sz="2400" dirty="0" smtClean="0">
                <a:cs typeface="+mn-cs"/>
              </a:rPr>
              <a:t>Bing Maps</a:t>
            </a:r>
          </a:p>
          <a:p>
            <a:pPr lvl="1"/>
            <a:r>
              <a:rPr lang="en-US" dirty="0" smtClean="0"/>
              <a:t>Snipping Tool</a:t>
            </a:r>
            <a:endParaRPr lang="en-US" sz="1200" dirty="0" smtClean="0"/>
          </a:p>
          <a:p>
            <a:pPr>
              <a:buFont typeface="Wingdings" pitchFamily="2" charset="2"/>
              <a:buChar char="ü"/>
            </a:pPr>
            <a:r>
              <a:rPr lang="en-US" sz="2400" dirty="0" smtClean="0"/>
              <a:t>PowerPoint</a:t>
            </a:r>
          </a:p>
          <a:p>
            <a:pPr lvl="1"/>
            <a:r>
              <a:rPr lang="en-US" dirty="0" smtClean="0"/>
              <a:t>Images from Web</a:t>
            </a:r>
          </a:p>
          <a:p>
            <a:pPr lvl="1"/>
            <a:r>
              <a:rPr lang="en-US" dirty="0" smtClean="0"/>
              <a:t>Clip Art</a:t>
            </a:r>
            <a:endParaRPr lang="en-US" sz="1200" dirty="0" smtClean="0"/>
          </a:p>
          <a:p>
            <a:pPr>
              <a:buFont typeface="Wingdings" pitchFamily="2" charset="2"/>
              <a:buChar char="ü"/>
            </a:pPr>
            <a:r>
              <a:rPr lang="en-US" sz="2400" dirty="0" smtClean="0"/>
              <a:t>Word</a:t>
            </a:r>
          </a:p>
          <a:p>
            <a:pPr lvl="1"/>
            <a:r>
              <a:rPr lang="en-US" dirty="0" smtClean="0"/>
              <a:t>Citations</a:t>
            </a:r>
          </a:p>
          <a:p>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n-US" dirty="0" smtClean="0"/>
              <a:t>Work Time</a:t>
            </a:r>
          </a:p>
        </p:txBody>
      </p:sp>
      <p:sp>
        <p:nvSpPr>
          <p:cNvPr id="8195" name="Rectangle 3"/>
          <p:cNvSpPr>
            <a:spLocks noGrp="1" noChangeArrowheads="1"/>
          </p:cNvSpPr>
          <p:nvPr>
            <p:ph type="body" idx="1"/>
          </p:nvPr>
        </p:nvSpPr>
        <p:spPr>
          <a:xfrm>
            <a:off x="914400" y="2514600"/>
            <a:ext cx="7162800" cy="2209800"/>
          </a:xfrm>
        </p:spPr>
        <p:txBody>
          <a:bodyPr/>
          <a:lstStyle/>
          <a:p>
            <a:pPr lvl="1"/>
            <a:r>
              <a:rPr lang="en-US" sz="2400" dirty="0" smtClean="0"/>
              <a:t>Select 3-4 geographic, historical, economic, or your choice, areas</a:t>
            </a:r>
          </a:p>
          <a:p>
            <a:pPr lvl="1"/>
            <a:r>
              <a:rPr lang="en-US" sz="2400" dirty="0" smtClean="0"/>
              <a:t>Find, save, and embed images to accent the selected areas</a:t>
            </a:r>
          </a:p>
          <a:p>
            <a:pPr lvl="1"/>
            <a:r>
              <a:rPr lang="en-US" sz="2400" dirty="0" smtClean="0"/>
              <a:t>Citation gathering</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990600" y="1371600"/>
            <a:ext cx="7848600" cy="990600"/>
          </a:xfrm>
        </p:spPr>
        <p:txBody>
          <a:bodyPr/>
          <a:lstStyle/>
          <a:p>
            <a:pPr eaLnBrk="1" hangingPunct="1"/>
            <a:r>
              <a:rPr lang="en-US" sz="3600" dirty="0" smtClean="0"/>
              <a:t>Just In Time –  </a:t>
            </a:r>
            <a:r>
              <a:rPr lang="en-US" sz="3600" dirty="0" err="1" smtClean="0"/>
              <a:t>Photostory</a:t>
            </a:r>
            <a:r>
              <a:rPr lang="en-US" sz="3600" dirty="0" smtClean="0"/>
              <a:t> Creation</a:t>
            </a:r>
          </a:p>
        </p:txBody>
      </p:sp>
      <p:sp>
        <p:nvSpPr>
          <p:cNvPr id="9219" name="Rectangle 3"/>
          <p:cNvSpPr>
            <a:spLocks noGrp="1" noChangeArrowheads="1"/>
          </p:cNvSpPr>
          <p:nvPr>
            <p:ph type="body" idx="1"/>
          </p:nvPr>
        </p:nvSpPr>
        <p:spPr>
          <a:xfrm>
            <a:off x="1143000" y="2514600"/>
            <a:ext cx="7391400" cy="2057400"/>
          </a:xfrm>
        </p:spPr>
        <p:txBody>
          <a:bodyPr/>
          <a:lstStyle/>
          <a:p>
            <a:pPr>
              <a:buFont typeface="Wingdings" pitchFamily="2" charset="2"/>
              <a:buChar char="§"/>
            </a:pPr>
            <a:r>
              <a:rPr lang="en-US" sz="2400" dirty="0" smtClean="0"/>
              <a:t> PowerPoint</a:t>
            </a:r>
          </a:p>
          <a:p>
            <a:pPr lvl="1"/>
            <a:r>
              <a:rPr lang="en-US" sz="2400" dirty="0" smtClean="0"/>
              <a:t>Save slides as image files (.jpg)</a:t>
            </a:r>
          </a:p>
          <a:p>
            <a:pPr>
              <a:buFont typeface="Wingdings" pitchFamily="2" charset="2"/>
              <a:buChar char="§"/>
            </a:pPr>
            <a:r>
              <a:rPr lang="en-US" sz="2400" dirty="0" smtClean="0"/>
              <a:t>Movie Maker</a:t>
            </a:r>
          </a:p>
          <a:p>
            <a:pPr lvl="1"/>
            <a:r>
              <a:rPr lang="en-US" sz="2400" dirty="0" smtClean="0"/>
              <a:t>Inserting images</a:t>
            </a:r>
          </a:p>
          <a:p>
            <a:pPr lvl="1"/>
            <a:r>
              <a:rPr lang="en-US" sz="2400" dirty="0" smtClean="0"/>
              <a:t>Ordering</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n-US" dirty="0" smtClean="0"/>
              <a:t>Work Time</a:t>
            </a:r>
          </a:p>
        </p:txBody>
      </p:sp>
      <p:sp>
        <p:nvSpPr>
          <p:cNvPr id="10243" name="Rectangle 3"/>
          <p:cNvSpPr>
            <a:spLocks noGrp="1" noChangeArrowheads="1"/>
          </p:cNvSpPr>
          <p:nvPr>
            <p:ph type="body" idx="1"/>
          </p:nvPr>
        </p:nvSpPr>
        <p:spPr>
          <a:xfrm>
            <a:off x="990600" y="2438400"/>
            <a:ext cx="7162800" cy="2286000"/>
          </a:xfrm>
        </p:spPr>
        <p:txBody>
          <a:bodyPr/>
          <a:lstStyle/>
          <a:p>
            <a:pPr>
              <a:buFont typeface="Wingdings" pitchFamily="2" charset="2"/>
              <a:buChar char="§"/>
            </a:pPr>
            <a:r>
              <a:rPr lang="en-US" sz="3000" dirty="0" smtClean="0"/>
              <a:t>Finish PPTs</a:t>
            </a:r>
          </a:p>
          <a:p>
            <a:pPr>
              <a:buFont typeface="Wingdings" pitchFamily="2" charset="2"/>
              <a:buChar char="§"/>
            </a:pPr>
            <a:r>
              <a:rPr lang="en-US" sz="3000" dirty="0" smtClean="0"/>
              <a:t>Export as .jpg images</a:t>
            </a:r>
          </a:p>
          <a:p>
            <a:pPr>
              <a:buFont typeface="Wingdings" pitchFamily="2" charset="2"/>
              <a:buChar char="§"/>
            </a:pPr>
            <a:r>
              <a:rPr lang="en-US" sz="3000" dirty="0" smtClean="0"/>
              <a:t>Add Images to </a:t>
            </a:r>
            <a:r>
              <a:rPr lang="en-US" sz="3000" dirty="0" err="1" smtClean="0"/>
              <a:t>PhotoStory</a:t>
            </a:r>
            <a:endParaRPr lang="en-US" sz="3000" dirty="0" smtClean="0"/>
          </a:p>
          <a:p>
            <a:pPr eaLnBrk="1" hangingPunct="1">
              <a:buNone/>
            </a:pPr>
            <a:endParaRPr lang="en-US"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n-US" dirty="0" smtClean="0"/>
              <a:t>Work Time</a:t>
            </a:r>
          </a:p>
        </p:txBody>
      </p:sp>
      <p:sp>
        <p:nvSpPr>
          <p:cNvPr id="12291" name="Rectangle 3"/>
          <p:cNvSpPr>
            <a:spLocks noGrp="1" noChangeArrowheads="1"/>
          </p:cNvSpPr>
          <p:nvPr>
            <p:ph type="body" idx="1"/>
          </p:nvPr>
        </p:nvSpPr>
        <p:spPr>
          <a:xfrm>
            <a:off x="990600" y="2362200"/>
            <a:ext cx="7162800" cy="3048000"/>
          </a:xfrm>
        </p:spPr>
        <p:txBody>
          <a:bodyPr/>
          <a:lstStyle/>
          <a:p>
            <a:pPr>
              <a:buFont typeface="Wingdings" pitchFamily="2" charset="2"/>
              <a:buChar char="§"/>
            </a:pPr>
            <a:r>
              <a:rPr lang="en-US" sz="3000" dirty="0" smtClean="0"/>
              <a:t>Scripting</a:t>
            </a:r>
          </a:p>
          <a:p>
            <a:pPr>
              <a:buFont typeface="Wingdings" pitchFamily="2" charset="2"/>
              <a:buChar char="§"/>
            </a:pPr>
            <a:r>
              <a:rPr lang="en-US" sz="3000" dirty="0" smtClean="0"/>
              <a:t>Narration</a:t>
            </a:r>
          </a:p>
          <a:p>
            <a:pPr>
              <a:buFont typeface="Wingdings" pitchFamily="2" charset="2"/>
              <a:buChar char="§"/>
            </a:pPr>
            <a:r>
              <a:rPr lang="en-US" sz="3000" dirty="0" smtClean="0"/>
              <a:t>Extend Image Length</a:t>
            </a:r>
          </a:p>
          <a:p>
            <a:pPr eaLnBrk="1" hangingPunct="1"/>
            <a:endParaRPr lang="en-US" sz="2400"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81000" y="1295400"/>
            <a:ext cx="8001000" cy="1143000"/>
          </a:xfrm>
        </p:spPr>
        <p:txBody>
          <a:bodyPr/>
          <a:lstStyle/>
          <a:p>
            <a:r>
              <a:rPr lang="en-US" sz="3600" dirty="0" smtClean="0"/>
              <a:t>Just In Time –  Publishing </a:t>
            </a:r>
            <a:r>
              <a:rPr lang="en-US" sz="3600" dirty="0" err="1" smtClean="0"/>
              <a:t>Photostory</a:t>
            </a:r>
            <a:endParaRPr lang="en-US" sz="3600" dirty="0"/>
          </a:p>
        </p:txBody>
      </p:sp>
      <p:sp>
        <p:nvSpPr>
          <p:cNvPr id="6" name="Content Placeholder 5"/>
          <p:cNvSpPr>
            <a:spLocks noGrp="1"/>
          </p:cNvSpPr>
          <p:nvPr>
            <p:ph idx="1"/>
          </p:nvPr>
        </p:nvSpPr>
        <p:spPr>
          <a:xfrm>
            <a:off x="1066800" y="2667000"/>
            <a:ext cx="7162800" cy="2133600"/>
          </a:xfrm>
        </p:spPr>
        <p:txBody>
          <a:bodyPr/>
          <a:lstStyle/>
          <a:p>
            <a:pPr>
              <a:buFont typeface="Wingdings" pitchFamily="2" charset="2"/>
              <a:buChar char="§"/>
            </a:pPr>
            <a:r>
              <a:rPr lang="en-US" sz="3000" dirty="0" smtClean="0"/>
              <a:t>Finish </a:t>
            </a:r>
            <a:r>
              <a:rPr lang="en-US" sz="3000" dirty="0" err="1" smtClean="0"/>
              <a:t>Photostory</a:t>
            </a:r>
            <a:endParaRPr lang="en-US" sz="3000" dirty="0" smtClean="0"/>
          </a:p>
          <a:p>
            <a:pPr lvl="1">
              <a:buFont typeface="Wingdings" pitchFamily="2" charset="2"/>
              <a:buChar char="§"/>
            </a:pPr>
            <a:r>
              <a:rPr lang="en-US" sz="2600" dirty="0" smtClean="0"/>
              <a:t>Save to My Computer</a:t>
            </a:r>
          </a:p>
          <a:p>
            <a:pPr>
              <a:buFont typeface="Wingdings" pitchFamily="2" charset="2"/>
              <a:buChar char="§"/>
            </a:pPr>
            <a:r>
              <a:rPr lang="en-US" sz="3000" dirty="0" smtClean="0"/>
              <a:t>Upload to Live</a:t>
            </a:r>
            <a:endParaRPr lang="en-US" dirty="0" smtClean="0"/>
          </a:p>
          <a:p>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Essential Questions</a:t>
            </a:r>
            <a:endParaRPr lang="en-US" dirty="0"/>
          </a:p>
        </p:txBody>
      </p:sp>
      <p:sp>
        <p:nvSpPr>
          <p:cNvPr id="5" name="Content Placeholder 4"/>
          <p:cNvSpPr>
            <a:spLocks noGrp="1"/>
          </p:cNvSpPr>
          <p:nvPr>
            <p:ph idx="1"/>
          </p:nvPr>
        </p:nvSpPr>
        <p:spPr>
          <a:xfrm>
            <a:off x="1066800" y="2514600"/>
            <a:ext cx="7162800" cy="3200400"/>
          </a:xfrm>
        </p:spPr>
        <p:txBody>
          <a:bodyPr/>
          <a:lstStyle/>
          <a:p>
            <a:r>
              <a:rPr lang="en-US" dirty="0" smtClean="0"/>
              <a:t>How can Microsoft tools support project-based learning?</a:t>
            </a:r>
          </a:p>
          <a:p>
            <a:r>
              <a:rPr lang="en-US" dirty="0" smtClean="0"/>
              <a:t>How do you know what tool to use?</a:t>
            </a:r>
          </a:p>
          <a:p>
            <a:r>
              <a:rPr lang="en-US" dirty="0" smtClean="0"/>
              <a:t>In what ways can these tools differentiate learning for students?</a:t>
            </a:r>
          </a:p>
          <a:p>
            <a:r>
              <a:rPr lang="en-US" dirty="0" smtClean="0">
                <a:solidFill>
                  <a:srgbClr val="C00000"/>
                </a:solidFill>
              </a:rPr>
              <a:t>What is happening when students are engaged within a project-based learning activity that uses technology as a tool?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Application of New Learning</a:t>
            </a:r>
            <a:endParaRPr lang="en-US" dirty="0"/>
          </a:p>
        </p:txBody>
      </p:sp>
      <p:sp>
        <p:nvSpPr>
          <p:cNvPr id="3" name="Content Placeholder 2"/>
          <p:cNvSpPr>
            <a:spLocks noGrp="1"/>
          </p:cNvSpPr>
          <p:nvPr>
            <p:ph idx="1"/>
          </p:nvPr>
        </p:nvSpPr>
        <p:spPr/>
        <p:txBody>
          <a:bodyPr/>
          <a:lstStyle/>
          <a:p>
            <a:r>
              <a:rPr lang="en-US" dirty="0" smtClean="0"/>
              <a:t>Work Time: How </a:t>
            </a:r>
            <a:r>
              <a:rPr lang="en-US" dirty="0"/>
              <a:t>would you use </a:t>
            </a:r>
            <a:r>
              <a:rPr lang="en-US" dirty="0" smtClean="0"/>
              <a:t>the features of Windows Live to </a:t>
            </a:r>
            <a:r>
              <a:rPr lang="en-US" dirty="0"/>
              <a:t>support instruction and learning in your own classroom? </a:t>
            </a:r>
            <a:endParaRPr lang="en-US" dirty="0" smtClean="0"/>
          </a:p>
          <a:p>
            <a:r>
              <a:rPr lang="en-US" dirty="0" smtClean="0"/>
              <a:t>Share </a:t>
            </a:r>
            <a:r>
              <a:rPr lang="en-US" dirty="0"/>
              <a:t>your </a:t>
            </a:r>
            <a:r>
              <a:rPr lang="en-US" dirty="0" smtClean="0"/>
              <a:t>ideas </a:t>
            </a:r>
            <a:r>
              <a:rPr lang="en-US" dirty="0"/>
              <a:t>on </a:t>
            </a:r>
            <a:r>
              <a:rPr lang="en-US" dirty="0" smtClean="0"/>
              <a:t>Windows Live </a:t>
            </a:r>
            <a:r>
              <a:rPr lang="en-US" dirty="0"/>
              <a:t>space</a:t>
            </a:r>
            <a:r>
              <a:rPr lang="en-US" dirty="0" smtClean="0"/>
              <a:t>.</a:t>
            </a:r>
          </a:p>
          <a:p>
            <a:r>
              <a:rPr lang="en-US" dirty="0" smtClean="0"/>
              <a:t>Group Debrief:  What are the benefits of using Windows Live? </a:t>
            </a:r>
            <a:r>
              <a:rPr lang="en-US" dirty="0" smtClean="0">
                <a:hlinkClick r:id="rId2" action="ppaction://hlinksldjump"/>
              </a:rPr>
              <a:t>Refer to essential questions.</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08437" y="277910"/>
            <a:ext cx="7332663" cy="630238"/>
          </a:xfrm>
        </p:spPr>
        <p:txBody>
          <a:bodyPr>
            <a:normAutofit/>
          </a:bodyPr>
          <a:lstStyle/>
          <a:p>
            <a:r>
              <a:rPr lang="en-US" dirty="0" smtClean="0"/>
              <a:t>Personal Reflection</a:t>
            </a:r>
            <a:endParaRPr lang="en-US" dirty="0"/>
          </a:p>
        </p:txBody>
      </p:sp>
      <p:sp>
        <p:nvSpPr>
          <p:cNvPr id="3" name="Content Placeholder 2"/>
          <p:cNvSpPr>
            <a:spLocks noGrp="1"/>
          </p:cNvSpPr>
          <p:nvPr>
            <p:ph idx="1"/>
          </p:nvPr>
        </p:nvSpPr>
        <p:spPr/>
        <p:txBody>
          <a:bodyPr/>
          <a:lstStyle/>
          <a:p>
            <a:r>
              <a:rPr lang="en-US" dirty="0" smtClean="0"/>
              <a:t>How might you use project-based learning in your classroom?</a:t>
            </a:r>
          </a:p>
          <a:p>
            <a:endParaRPr lang="en-US" dirty="0" smtClean="0"/>
          </a:p>
          <a:p>
            <a:r>
              <a:rPr lang="en-US" dirty="0" smtClean="0"/>
              <a:t>What is one thing you will take away from our work today? </a:t>
            </a: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Enduring Understanding</a:t>
            </a:r>
            <a:endParaRPr lang="en-US" dirty="0"/>
          </a:p>
        </p:txBody>
      </p:sp>
      <p:sp>
        <p:nvSpPr>
          <p:cNvPr id="5" name="Content Placeholder 4"/>
          <p:cNvSpPr>
            <a:spLocks noGrp="1"/>
          </p:cNvSpPr>
          <p:nvPr>
            <p:ph idx="1"/>
          </p:nvPr>
        </p:nvSpPr>
        <p:spPr/>
        <p:txBody>
          <a:bodyPr/>
          <a:lstStyle/>
          <a:p>
            <a:pPr>
              <a:buNone/>
            </a:pPr>
            <a:r>
              <a:rPr lang="en-US" dirty="0" smtClean="0"/>
              <a:t>	</a:t>
            </a:r>
            <a:r>
              <a:rPr lang="en-US" sz="2800" dirty="0" smtClean="0"/>
              <a:t>Microsoft Tools in the Classroom</a:t>
            </a:r>
            <a:br>
              <a:rPr lang="en-US" sz="2800" dirty="0" smtClean="0"/>
            </a:br>
            <a:r>
              <a:rPr lang="en-US" sz="2800" dirty="0" smtClean="0"/>
              <a:t>can be used to support student engagement and increase student learning through the use of project-based learning activities.</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Essential Questions</a:t>
            </a:r>
            <a:endParaRPr lang="en-US" dirty="0"/>
          </a:p>
        </p:txBody>
      </p:sp>
      <p:sp>
        <p:nvSpPr>
          <p:cNvPr id="5" name="Content Placeholder 4"/>
          <p:cNvSpPr>
            <a:spLocks noGrp="1"/>
          </p:cNvSpPr>
          <p:nvPr>
            <p:ph idx="1"/>
          </p:nvPr>
        </p:nvSpPr>
        <p:spPr>
          <a:xfrm>
            <a:off x="1066800" y="2286000"/>
            <a:ext cx="7162800" cy="3276600"/>
          </a:xfrm>
        </p:spPr>
        <p:txBody>
          <a:bodyPr/>
          <a:lstStyle/>
          <a:p>
            <a:r>
              <a:rPr lang="en-US" dirty="0" smtClean="0"/>
              <a:t>How can Microsoft tools support project-based learning?</a:t>
            </a:r>
          </a:p>
          <a:p>
            <a:r>
              <a:rPr lang="en-US" dirty="0" smtClean="0"/>
              <a:t>How do you know what tool to use?</a:t>
            </a:r>
          </a:p>
          <a:p>
            <a:r>
              <a:rPr lang="en-US" dirty="0" smtClean="0"/>
              <a:t>In what ways can these tools differentiate learning for students?</a:t>
            </a:r>
          </a:p>
          <a:p>
            <a:r>
              <a:rPr lang="en-US" dirty="0" smtClean="0">
                <a:solidFill>
                  <a:srgbClr val="C00000"/>
                </a:solidFill>
              </a:rPr>
              <a:t>What is happening when students are engaged within a project-based learning activity that uses technology as a tool? </a:t>
            </a:r>
          </a:p>
          <a:p>
            <a:pPr>
              <a:buNone/>
            </a:pP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z="3200" dirty="0" smtClean="0"/>
              <a:t>Department of Commerce TV Spot</a:t>
            </a:r>
            <a:endParaRPr lang="en-US" sz="3200" dirty="0"/>
          </a:p>
        </p:txBody>
      </p:sp>
      <p:sp>
        <p:nvSpPr>
          <p:cNvPr id="6" name="Content Placeholder 5"/>
          <p:cNvSpPr>
            <a:spLocks noGrp="1"/>
          </p:cNvSpPr>
          <p:nvPr>
            <p:ph idx="1"/>
          </p:nvPr>
        </p:nvSpPr>
        <p:spPr/>
        <p:txBody>
          <a:bodyPr/>
          <a:lstStyle/>
          <a:p>
            <a:r>
              <a:rPr lang="en-US" dirty="0" smtClean="0"/>
              <a:t>Tools</a:t>
            </a:r>
          </a:p>
          <a:p>
            <a:pPr lvl="1"/>
            <a:r>
              <a:rPr lang="en-US" dirty="0" smtClean="0"/>
              <a:t>Office 2007</a:t>
            </a:r>
          </a:p>
          <a:p>
            <a:pPr lvl="1"/>
            <a:r>
              <a:rPr lang="en-US" dirty="0" smtClean="0"/>
              <a:t>Bing Maps</a:t>
            </a:r>
          </a:p>
          <a:p>
            <a:pPr lvl="1"/>
            <a:r>
              <a:rPr lang="en-US" dirty="0" err="1" smtClean="0"/>
              <a:t>AutoCollage</a:t>
            </a:r>
            <a:endParaRPr lang="en-US" dirty="0" smtClean="0"/>
          </a:p>
          <a:p>
            <a:pPr lvl="1"/>
            <a:r>
              <a:rPr lang="en-US" dirty="0" err="1" smtClean="0"/>
              <a:t>PhotoStory</a:t>
            </a:r>
            <a:endParaRPr lang="en-US" dirty="0" smtClean="0"/>
          </a:p>
          <a:p>
            <a:pPr lvl="1"/>
            <a:r>
              <a:rPr lang="en-US" dirty="0" smtClean="0"/>
              <a:t>PowerPoint</a:t>
            </a:r>
          </a:p>
          <a:p>
            <a:pPr lvl="1"/>
            <a:r>
              <a:rPr lang="en-US" dirty="0" smtClean="0"/>
              <a:t>Word</a:t>
            </a:r>
          </a:p>
          <a:p>
            <a:pPr lvl="1"/>
            <a:r>
              <a:rPr lang="en-US" dirty="0" smtClean="0"/>
              <a:t>Microsoft Live</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Goal</a:t>
            </a:r>
            <a:endParaRPr lang="en-US" dirty="0"/>
          </a:p>
        </p:txBody>
      </p:sp>
      <p:sp>
        <p:nvSpPr>
          <p:cNvPr id="3" name="Content Placeholder 2"/>
          <p:cNvSpPr>
            <a:spLocks noGrp="1"/>
          </p:cNvSpPr>
          <p:nvPr>
            <p:ph idx="1"/>
          </p:nvPr>
        </p:nvSpPr>
        <p:spPr>
          <a:xfrm>
            <a:off x="990600" y="2286000"/>
            <a:ext cx="7162800" cy="1828800"/>
          </a:xfrm>
        </p:spPr>
        <p:txBody>
          <a:bodyPr/>
          <a:lstStyle/>
          <a:p>
            <a:pPr>
              <a:buNone/>
            </a:pPr>
            <a:r>
              <a:rPr lang="en-US" sz="2800" dirty="0" smtClean="0"/>
              <a:t>	Your </a:t>
            </a:r>
            <a:r>
              <a:rPr lang="en-US" sz="2800" dirty="0" smtClean="0">
                <a:solidFill>
                  <a:srgbClr val="C00000"/>
                </a:solidFill>
              </a:rPr>
              <a:t>goal</a:t>
            </a:r>
            <a:r>
              <a:rPr lang="en-US" sz="2800" dirty="0" smtClean="0"/>
              <a:t> is to entice businesses to relocate to your state.</a:t>
            </a:r>
            <a:endParaRPr lang="en-US" sz="28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Role</a:t>
            </a:r>
            <a:endParaRPr lang="en-US" dirty="0"/>
          </a:p>
        </p:txBody>
      </p:sp>
      <p:sp>
        <p:nvSpPr>
          <p:cNvPr id="3" name="Content Placeholder 2"/>
          <p:cNvSpPr>
            <a:spLocks noGrp="1"/>
          </p:cNvSpPr>
          <p:nvPr>
            <p:ph idx="1"/>
          </p:nvPr>
        </p:nvSpPr>
        <p:spPr>
          <a:xfrm>
            <a:off x="990600" y="2286000"/>
            <a:ext cx="7162800" cy="1828800"/>
          </a:xfrm>
        </p:spPr>
        <p:txBody>
          <a:bodyPr/>
          <a:lstStyle/>
          <a:p>
            <a:r>
              <a:rPr lang="en-US" sz="3200" dirty="0" smtClean="0"/>
              <a:t>You </a:t>
            </a:r>
            <a:r>
              <a:rPr lang="en-US" sz="3200" dirty="0" smtClean="0">
                <a:solidFill>
                  <a:srgbClr val="AB0618"/>
                </a:solidFill>
              </a:rPr>
              <a:t>role</a:t>
            </a:r>
            <a:r>
              <a:rPr lang="en-US" sz="3200" dirty="0" smtClean="0"/>
              <a:t> is a representative of the  Department of Commerce of your chosen state</a:t>
            </a:r>
            <a:endParaRPr lang="en-US" sz="32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Audience</a:t>
            </a:r>
            <a:endParaRPr lang="en-US" dirty="0"/>
          </a:p>
        </p:txBody>
      </p:sp>
      <p:sp>
        <p:nvSpPr>
          <p:cNvPr id="3" name="Content Placeholder 2"/>
          <p:cNvSpPr>
            <a:spLocks noGrp="1"/>
          </p:cNvSpPr>
          <p:nvPr>
            <p:ph idx="1"/>
          </p:nvPr>
        </p:nvSpPr>
        <p:spPr>
          <a:xfrm>
            <a:off x="990600" y="2514600"/>
            <a:ext cx="7162800" cy="1905000"/>
          </a:xfrm>
        </p:spPr>
        <p:txBody>
          <a:bodyPr/>
          <a:lstStyle/>
          <a:p>
            <a:pPr>
              <a:buNone/>
            </a:pPr>
            <a:r>
              <a:rPr lang="en-US" dirty="0" smtClean="0"/>
              <a:t>	</a:t>
            </a:r>
            <a:r>
              <a:rPr lang="en-US" sz="3200" dirty="0" smtClean="0"/>
              <a:t>Your </a:t>
            </a:r>
            <a:r>
              <a:rPr lang="en-US" sz="3200" dirty="0" smtClean="0">
                <a:solidFill>
                  <a:srgbClr val="AB0618"/>
                </a:solidFill>
              </a:rPr>
              <a:t>audience</a:t>
            </a:r>
            <a:r>
              <a:rPr lang="en-US" sz="3200" dirty="0" smtClean="0"/>
              <a:t> is potential businesses and entrepreneurs</a:t>
            </a:r>
            <a:endParaRPr lang="en-US" dirty="0" smtClean="0"/>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Situation</a:t>
            </a:r>
            <a:endParaRPr lang="en-US" dirty="0"/>
          </a:p>
        </p:txBody>
      </p:sp>
      <p:sp>
        <p:nvSpPr>
          <p:cNvPr id="3" name="Content Placeholder 2"/>
          <p:cNvSpPr>
            <a:spLocks noGrp="1"/>
          </p:cNvSpPr>
          <p:nvPr>
            <p:ph idx="1"/>
          </p:nvPr>
        </p:nvSpPr>
        <p:spPr/>
        <p:txBody>
          <a:bodyPr/>
          <a:lstStyle/>
          <a:p>
            <a:pPr>
              <a:buNone/>
            </a:pPr>
            <a:r>
              <a:rPr lang="en-US" dirty="0" smtClean="0"/>
              <a:t>	</a:t>
            </a:r>
            <a:r>
              <a:rPr lang="en-US" sz="2800" dirty="0" smtClean="0"/>
              <a:t>Your region has lost many businesses because of the recession.  Due to this, business owners are attending the 2010 National Business Summit where companies are exploring options to relocate or build new successful ventures.</a:t>
            </a:r>
            <a:endParaRPr lang="en-US" sz="28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Product/Performance</a:t>
            </a:r>
            <a:endParaRPr lang="en-US" dirty="0"/>
          </a:p>
        </p:txBody>
      </p:sp>
      <p:sp>
        <p:nvSpPr>
          <p:cNvPr id="3" name="Content Placeholder 2"/>
          <p:cNvSpPr>
            <a:spLocks noGrp="1"/>
          </p:cNvSpPr>
          <p:nvPr>
            <p:ph idx="1"/>
          </p:nvPr>
        </p:nvSpPr>
        <p:spPr>
          <a:xfrm>
            <a:off x="990600" y="2514600"/>
            <a:ext cx="7162800" cy="1676400"/>
          </a:xfrm>
        </p:spPr>
        <p:txBody>
          <a:bodyPr/>
          <a:lstStyle/>
          <a:p>
            <a:pPr>
              <a:buNone/>
            </a:pPr>
            <a:r>
              <a:rPr lang="en-US" dirty="0" smtClean="0"/>
              <a:t>	</a:t>
            </a:r>
            <a:r>
              <a:rPr lang="en-US" sz="2800" dirty="0" smtClean="0"/>
              <a:t>Create a multimedia presentation to showcase why businesses should relocate to your state</a:t>
            </a:r>
            <a:endParaRPr lang="en-US" sz="28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762000" y="1752600"/>
            <a:ext cx="7620000" cy="3886200"/>
          </a:xfrm>
        </p:spPr>
        <p:txBody>
          <a:bodyPr/>
          <a:lstStyle/>
          <a:p>
            <a:pPr eaLnBrk="1" hangingPunct="1"/>
            <a:endParaRPr lang="en-US" dirty="0" smtClean="0"/>
          </a:p>
          <a:p>
            <a:pPr lvl="1"/>
            <a:r>
              <a:rPr lang="en-US" sz="2800" dirty="0" smtClean="0"/>
              <a:t>Group formations</a:t>
            </a:r>
          </a:p>
          <a:p>
            <a:pPr lvl="1"/>
            <a:r>
              <a:rPr lang="en-US" sz="2800" dirty="0" smtClean="0"/>
              <a:t>Choose your location</a:t>
            </a:r>
          </a:p>
          <a:p>
            <a:pPr lvl="1"/>
            <a:r>
              <a:rPr lang="en-US" sz="2800" dirty="0" smtClean="0"/>
              <a:t>View Rubric and Checklist</a:t>
            </a:r>
          </a:p>
        </p:txBody>
      </p:sp>
      <p:sp>
        <p:nvSpPr>
          <p:cNvPr id="5" name="Title 4"/>
          <p:cNvSpPr>
            <a:spLocks noGrp="1"/>
          </p:cNvSpPr>
          <p:nvPr>
            <p:ph type="title"/>
          </p:nvPr>
        </p:nvSpPr>
        <p:spPr/>
        <p:txBody>
          <a:bodyPr/>
          <a:lstStyle/>
          <a:p>
            <a:r>
              <a:rPr lang="en-US" dirty="0" smtClean="0"/>
              <a:t>Setting the Stage</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ＭＳ Ｐゴシック" charset="-128"/>
            <a:cs typeface="ＭＳ Ｐゴシック"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ＭＳ Ｐゴシック" charset="-128"/>
            <a:cs typeface="ＭＳ Ｐゴシック"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549</TotalTime>
  <Words>505</Words>
  <Application>Microsoft Office PowerPoint</Application>
  <PresentationFormat>On-screen Show (4:3)</PresentationFormat>
  <Paragraphs>96</Paragraphs>
  <Slides>19</Slides>
  <Notes>11</Notes>
  <HiddenSlides>0</HiddenSlides>
  <MMClips>0</MMClips>
  <ScaleCrop>false</ScaleCrop>
  <HeadingPairs>
    <vt:vector size="4" baseType="variant">
      <vt:variant>
        <vt:lpstr>Theme</vt:lpstr>
      </vt:variant>
      <vt:variant>
        <vt:i4>2</vt:i4>
      </vt:variant>
      <vt:variant>
        <vt:lpstr>Slide Titles</vt:lpstr>
      </vt:variant>
      <vt:variant>
        <vt:i4>19</vt:i4>
      </vt:variant>
    </vt:vector>
  </HeadingPairs>
  <TitlesOfParts>
    <vt:vector size="21" baseType="lpstr">
      <vt:lpstr>Blank Presentation</vt:lpstr>
      <vt:lpstr>Office Theme</vt:lpstr>
      <vt:lpstr>Engaging all Learners in the Classroom </vt:lpstr>
      <vt:lpstr>Essential Questions</vt:lpstr>
      <vt:lpstr>Department of Commerce TV Spot</vt:lpstr>
      <vt:lpstr>Goal</vt:lpstr>
      <vt:lpstr>Role</vt:lpstr>
      <vt:lpstr>Audience</vt:lpstr>
      <vt:lpstr>Situation</vt:lpstr>
      <vt:lpstr>Product/Performance</vt:lpstr>
      <vt:lpstr>Setting the Stage</vt:lpstr>
      <vt:lpstr>Slide 10</vt:lpstr>
      <vt:lpstr>Work Time</vt:lpstr>
      <vt:lpstr>Just In Time –  Photostory Creation</vt:lpstr>
      <vt:lpstr>Work Time</vt:lpstr>
      <vt:lpstr>Work Time</vt:lpstr>
      <vt:lpstr>Just In Time –  Publishing Photostory</vt:lpstr>
      <vt:lpstr>Essential Questions</vt:lpstr>
      <vt:lpstr>Application of New Learning</vt:lpstr>
      <vt:lpstr>Personal Reflection</vt:lpstr>
      <vt:lpstr>Enduring Understanding</vt:lpstr>
    </vt:vector>
  </TitlesOfParts>
  <Company>Office 2004 Test Drive User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Lives Here</dc:title>
  <dc:creator>Office 2004 Test Drive User</dc:creator>
  <cp:lastModifiedBy>Picard</cp:lastModifiedBy>
  <cp:revision>22</cp:revision>
  <dcterms:created xsi:type="dcterms:W3CDTF">2010-11-29T18:38:42Z</dcterms:created>
  <dcterms:modified xsi:type="dcterms:W3CDTF">2011-07-27T00:38:34Z</dcterms:modified>
</cp:coreProperties>
</file>